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6CCD-A090-4D77-B53F-CB94CD0F33B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8F86-1608-45AE-9C25-1DA158FB0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6525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NuCX7aoUfC8_obrnz_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3230"/>
            <a:ext cx="9144000" cy="6271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84984"/>
            <a:ext cx="14756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декабря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12.00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852936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А.Пушкин «Евгений Онегин». Часть 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Фортепьяно Н.Гаврилова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Режиссер А.Кузнецова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Художественное слово: Дмитрий Дюжев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Музыка : С.Прокофьева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292494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Трансляция из Концертного зала им.Чайковского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3Фил ППК</dc:creator>
  <cp:lastModifiedBy>3Фил ППК</cp:lastModifiedBy>
  <cp:revision>5</cp:revision>
  <dcterms:created xsi:type="dcterms:W3CDTF">2023-11-02T05:10:47Z</dcterms:created>
  <dcterms:modified xsi:type="dcterms:W3CDTF">2023-11-29T06:36:18Z</dcterms:modified>
</cp:coreProperties>
</file>