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cdnn1.img.sputnik-ossetia.ru/img/07e6/07/19/17867043_0:0:1920:1080_2072x0_60_0_0_53f5eb78f07cbaca97b26c2a4fa34d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avatars.dzeninfra.ru/get-zen_doc/3484848/pub_603c118849b4e72890c96028_603c119c6cd9133fa6af694f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214290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этап — освободительный (1 января — 9 октября 1943)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Наступление проходило стремительно: 3 января был освобожден Моздок, 11-го — Пятигорск, а уже 21 января — Ставрополь. 24 января 1943 г. Северная группа войск Закавказского фронта была преобразована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Северо-Кавказский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фронт 2-го формирования (командующий — генерал-лейтенант И.И. Масленников). 5 февраля в состав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фронта была включена Черноморская группа войск Закавказского фронта. 12 февраля 1943 г. войска фронта освободили Краснодар. В ходе преследования противника с рубежа р. Терек ему был нанесен значительный урон. Тяжелые потери в живой силе и технике понесли немецкие 1-я танковая и 17-я армии. Однако решить главную задачу — предотвратить отвод войск с территории Северного Кавказа, окружить и разгромить группировку вермахта и его союзников — советские войска не смогли.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дальнейшем противник был оттеснен на Таманский полуостров, где оказал советским войскам отчаянное сопротивление на заранее подготовленном рубеже обороны. Немецко-фашистское командование создало здесь сильную глубоко эшелонированную оборону, которая проходила от Азовского до Черного морей, прикрывая Таманский полуостров с востока. Кровопролитные бои на этом направлении продолжались до 9 октября 1943 г., пока последний немецкий солдат не был сброшен в Керченский пролив.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214290"/>
            <a:ext cx="8286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Немеркнущей славой покрыли себя герои Малой земли – организованного 4 февраля 1943 г. плацдарма на мысе Мысхако, включавшего часть города Новороссийска. Малая земля приковала к себе крупные силы врага и сыграла большую роль в разгроме его войск в 1943 г. 16 сентября Новороссийск был освобожден.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7161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наступления советских войск на Северном Кавказе в 1943 г. врагу был нанесен огромный урон: было уничтожено около 275 тыс. солдат и офицеров, свыше 6 тыс. попали в плен, уничтожено и подбито было 890 танков, свыше 2 тыс. самолетов, 2127 орудий, свыше 7 тыс. автомашин и т.д. За это же время наши войска захватили 458 танков, 1392 орудия, 1533 миномета, свыше 15 тыс. автомашин и другое имущество.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214686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Наступательные операции на Кавказе в 1943 г. проходили в условиях свершившегося коренного перелома в Великой Отечественной войне, свой вклад в который внесли и защитники Кавказа. Успехи Красной Армии объяснялись резко возросшими возможностями советской оборонной промышленности, большим мастерством и опытностью советских командиров и бойцов.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9296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битвы за Кавказ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полностью освобождены Краснодарский край, Калмыкия, Чечено-Ингушетия, Северная Осетия, Кабардино-Балкария, Ростовская область, Ставропольский край, Черкесская АО, Карачаевская АО и Адыгейская АО. Под контроль советского правительства были возвращены нефтяные промыслы Майкопа, а также важнейшие сельскохозяйственные районы страны.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возвращения советской власти на Кавказ по обвинению в массовом коллаборационизме и с целью ликвидации ещё действовавших в тылу антисоветских отрядов были полностью депортированы в Сибирь и Среднюю Азию следующие народы: чеченцы, ингуши, карачаевцы, балкарцы, калмыки. Автономии этих народов были ликвидированы.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Кавказская битва (победа в битве за Кавказ) упрочила южный фланг советско-германского фронта, в ней было достигнуто тесное взаимодействие сухопутных войск с авиацией, флотом и партизанами.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57166"/>
            <a:ext cx="3929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Здесь только тучи колобродят,</a:t>
            </a:r>
          </a:p>
          <a:p>
            <a:r>
              <a:rPr lang="ru-RU" dirty="0" smtClean="0"/>
              <a:t>Да рвут обвалы тишину,</a:t>
            </a:r>
          </a:p>
          <a:p>
            <a:r>
              <a:rPr lang="ru-RU" dirty="0" smtClean="0"/>
              <a:t>Здесь до сих пор солдат находят,</a:t>
            </a:r>
          </a:p>
          <a:p>
            <a:r>
              <a:rPr lang="ru-RU" dirty="0" smtClean="0"/>
              <a:t>Не похороненных в войну.</a:t>
            </a:r>
          </a:p>
          <a:p>
            <a:r>
              <a:rPr lang="ru-RU" dirty="0" smtClean="0"/>
              <a:t>Здесь даже смерть носилась строже,</a:t>
            </a:r>
          </a:p>
          <a:p>
            <a:r>
              <a:rPr lang="ru-RU" dirty="0" smtClean="0"/>
              <a:t>Им снисхожденья не суля,</a:t>
            </a:r>
          </a:p>
          <a:p>
            <a:r>
              <a:rPr lang="ru-RU" dirty="0" smtClean="0"/>
              <a:t>Поскольку горы – это все же</a:t>
            </a:r>
          </a:p>
          <a:p>
            <a:r>
              <a:rPr lang="ru-RU" dirty="0" smtClean="0"/>
              <a:t>Тебе не матушка земля.</a:t>
            </a:r>
          </a:p>
          <a:p>
            <a:r>
              <a:rPr lang="ru-RU" dirty="0" smtClean="0"/>
              <a:t>Здесь камни раненые помнят,</a:t>
            </a:r>
          </a:p>
          <a:p>
            <a:r>
              <a:rPr lang="ru-RU" dirty="0" smtClean="0"/>
              <a:t>Какая шла на них беда…</a:t>
            </a:r>
          </a:p>
          <a:p>
            <a:r>
              <a:rPr lang="ru-RU" dirty="0" smtClean="0"/>
              <a:t>Здесь до сих пор солдат находят,</a:t>
            </a:r>
          </a:p>
          <a:p>
            <a:r>
              <a:rPr lang="ru-RU" dirty="0" smtClean="0"/>
              <a:t>Не похороненных тогда.</a:t>
            </a:r>
            <a:endParaRPr lang="ru-RU" dirty="0"/>
          </a:p>
        </p:txBody>
      </p:sp>
      <p:pic>
        <p:nvPicPr>
          <p:cNvPr id="24578" name="Picture 2" descr="https://avatars.dzeninfra.ru/get-zen_doc/3437146/pub_6161c3d2a493184ae10a93ff_6161c3ea1acf7f5d7f2f60ec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714752"/>
            <a:ext cx="6500826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51"/>
            <a:ext cx="9144000" cy="68881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Кавказская операция, проходившая одновременно со Сталинградской и Курской битвами, сыграла важную роль в создании и завершении коренного перелома в ходе Великой Отечественной войны в пользу Советского Союза.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 Битва за Кавказ, одна из крупнейших битв Великой Отечественной войны между рекой Дон и предгорьями Большого Кавказа. Она длилась 442 дня, с 25 июля 1942 г. по 9 октября 1943 г. Это была целая серия оборонительных и наступательных операций, проведенных на обширной территории в сложных условиях степной, горной и горно-лесистой местности, а также на побережье Чёрного моря. Сражение делится на два этапа: наступление немецких войск с 25 июля по 31 декабря 1942 года и контрнаступление советских войск с 1 января по 9 октября 1943 года.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Потеря Кавказа могла бы оказать заметное влияние на общий ход войны против СССР, поэтому на втором этапе войны Гитлер выбрал именно это направление в качестве основного. На совещании в Полтаве в июне 1942 г. Гитлер заявил: «Если нам не удастся захватить нефть Майкопа и Грозного, то мы должны будем прекратить войну!» Кроме того, в Берлине рассчитывали, что прорыв вермахта в Закавказье приведёт к вступлению в войну Турции на стороне Германии.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3554" name="Picture 2" descr="https://atvmedia.ru/uploads/img/202010/1601813887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285728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85728"/>
            <a:ext cx="78581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Почему же Гитлер уделял особое внимание захвату Кавказа? Северный Кавказ богат природными ресурсами: 86,5 % общесоюзной нефти, 65 % природного газа, 56,5 % марганцевой руды. Без кавказской нефти Гитлер считал невозможным продолжение войны. Все офицеры и генералы воинских частей противника были снабжены специальным «справочником – путеводителем по Кавказу». В приложении к нему указаны районы вторжения: «Баку – нефтяные фонтаны, Грозный – лучший в мире бензин,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молибден, Северная Осетия - цинк,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Занзегур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медь». Враг приложил все усилия, чтобы захватить этот богатый район. План по захвату Кавказа носил кодовое название Эдельвейс». 23 июля 1942 года Гитлер утвердил план операции «Эдельвейс» (нем.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Edelweiß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Он предусматривал окружение и уничтожение советских войск южнее и юго-восточнее Ростова-на-Дону, захват Северного Кавказа. В дальнейшем, одна группа войск должна была наступать в обход Главного Кавказского хребта с запада и захватить Новороссийск и Туапсе, а вторая – наступать с востока с целью захвата нефтедобывающих районов Грозного и Баку. Одновременно с проведением этого обходного маневра немецкое командование планировало прорваться через Главный Кавказский хребет в центральной его части, чтобы выйти к Тбилиси, Кутаиси и Сухуми.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285728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 прорывом вермахта на Южный Кавказ, решались задачи по уничтожению баз Черноморского флота, установлению полного господства на Чёрном море, установлению непосредственной связи с турецкими вооружёнными силами и вовлечению Турции в войну на стороне Рейха, создавались предпосылки для вторжения в регион Ближнего и Среднего Востока. Кроме того, немецкое командование рассчитывалось, что ряд народностей Кавказа и казаки поддержат их, что решит проблему со вспомогательными войсками. Частично эти ожидания оправдаются.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571744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Расстановка сил перед битвой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СССР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Южный фронт (командующий — Р. Я. Малиновский) и 4-я воздушная армия. 28 июля 1942 фронт был объединён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Северо-Кавказским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фронтом.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Северо-Кавказский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фронт (командующий — С. М. Будённый) и 5-я воздушная армия. 4 сентября 1942 фронт был расформирован, его войска переданы Закавказскому фронту. 3) Закавказский фронт (командующий — И. В. Тюленев). Авиация фронта состояла из 14 авиационных полков. 4) Черноморский флот (командующий — Ф. С. Октябрьский).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285728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u="sng" dirty="0" smtClean="0"/>
              <a:t>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Германия и союзники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Группа армий «A» в составе: 1-я танковая армия (Клейст), 17-я армия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Руофф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3-я румынская армия. Авиационную поддержку оказывал 4-й воздушный флот Люфтваффе. Вначале командование группой было поручено фельдмаршалу Листу. Однако уже через месяц Гитлер, недовольный темпами наступления, взял командование на себя. В конце ноября, когда стало ясно, что основные события разворачиваются не на Кавказе, а в Сталинграде, командование группой было передано командующему фон Клейсту.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1-й этап — оборонительный (25 июля — 31 декабря 1942)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августа 1942 года пал Ставрополь. 10 августа — пал Майкоп. 12 августа — пали Краснодар и Элиста. 21 августа — на Эльбрусе водружён немецкий флаг. 11 сентября — захвачена большая часть Новороссийска,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571876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Советские войска Северокавказского и Южного фронтов, оборонявшие донские рубежи, были немногочисленны и истощены предыдущими боями. После ударов врага в конце июля — начале августа они раскололись и беспорядочно отступали. В тяжелых боях под Новороссийском и на туапсинском направлении в августе-сентябре 1942 г. частям Северокавказского фронта удалось остановить противника и удержать за собой Черноморское побережье, однако сил для обороны всех подступов к Закавказью с севера фронт не имел.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21429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задача была возложена на Закавказский фронт (командующий генерал армии И.В. Тюленев), который на тот момент выполнял задачи по прикрытию государственной границы СССР с юга со стороны враждебно настроенной Турции.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85860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Северная группа войск должна была прикрыть наиболее важное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бакинское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направление. На перевалы Главного Кавказского хребта были переброшены соединения 46-й армии. При этом войска фронта были немногочисленны, имели на вооружении в основном устаревшую материальную часть и не обладали боевым опытом.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тяжелых сражениях под Моздоком, Туапсе и на перевалах Главного Кавказского хребта в сентябре-октябре советские войска измотали противника, сбили его наступательный порыв и создали предпосылки для перехода в контрнаступление. Однако противник сохранил немало сил и отразил все контрудары войск Закавказского фронта в ноябре и декабре 1942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071942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Операция по обороне Кавказа в целом являлась типичной для первого периода войны с присущими ему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недостатками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слабой моторизацией войск, нехваткой бронетехники и самолетов, неопытностью большей части командного и начальствующего состава, особенно специалистов (разведчиков, связистов, артиллеристов) и т.д.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trafaret-decor.ru/sites/default/files/2022-12/%D0%92%D0%9E%D0%92%20%D1%84%D0%BE%D0%BD%20%D0%B4%D0%BB%D1%8F%20%D0%BF%D1%80%D0%B5%D0%B7%D0%B5%D0%BD%D1%82%D0%B0%D1%86%D0%B8%D0%B8%20%2838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21429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Это нередко оборачивалось просчетами в планировании, ведении и обеспечении операций и боев, слабым взаимодействием родов войск и, в конечном итоге, — затяжными боями и неоправданно большими потерями. С другой стороны, командование и штаб фронта проявили достаточно высокие организаторские и управленческие качества. Они нередко выходили в Ставку со смелыми инициативами, твердо отстаивали свою точку зрения, напряженно искали пути преодоления острого дефицита людей и материальных ресурсов, импровизируя теми средствами, которые имелись в наличии.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428868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Обороне Кавказа присуща и другая черта начального периода войны, без которых победа над врагом была бы немыслима: массовый героизм, самопожертвование, неустанный труд советских людей всех национальностей и вероисповеданий.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Итоги 1-го этапа: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Немецко-румынские войска, понеся большие потери, сумели выйти к предгорьям Главного Кавказского хребта и к реке Терек. Однако же в целом немецкий план «Эдельвейс» провалился. Немцам не удалось прорваться в Закавказье и на Ближний Восток. Турция так и не решилась вступить в войну на стороне Третьего рейха.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1455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reading-hall</dc:creator>
  <cp:lastModifiedBy>reading-hall</cp:lastModifiedBy>
  <cp:revision>29</cp:revision>
  <dcterms:created xsi:type="dcterms:W3CDTF">2023-11-22T06:57:09Z</dcterms:created>
  <dcterms:modified xsi:type="dcterms:W3CDTF">2023-11-23T05:23:44Z</dcterms:modified>
</cp:coreProperties>
</file>