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77" r:id="rId5"/>
    <p:sldId id="258" r:id="rId6"/>
    <p:sldId id="260" r:id="rId7"/>
    <p:sldId id="272" r:id="rId8"/>
    <p:sldId id="278" r:id="rId9"/>
    <p:sldId id="262" r:id="rId10"/>
    <p:sldId id="263" r:id="rId11"/>
    <p:sldId id="264" r:id="rId12"/>
    <p:sldId id="265" r:id="rId13"/>
    <p:sldId id="266" r:id="rId14"/>
    <p:sldId id="271" r:id="rId15"/>
    <p:sldId id="268" r:id="rId16"/>
    <p:sldId id="269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cf2.ppt-online.org/files2/slide/d/deSfiWUq8hNGlm4IsaEtM0uLvKp7y2DVXZYCj3wkB/slide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201119" cy="614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929330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среде революционной студенческой Е. Замятин встречает свою будущую жену — Людмилу Николаевну Усову (1883—1965).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coollib.net/i/45/475545/pictur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786874" cy="581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47863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Инженер Замятин много ездит по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России: Волга, Астрахань, Донецкий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район, Каспийское Архангельск, Мурманск, Кавказ, Крым.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1916 г. он был командирован в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Англию для участия в строительстве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российских ледоколов на Ньюкасла, Глазго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Сандерленда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побывал в Лондоне.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Был одним Из проектировщиков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Ледокола Александр Невский»,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октябрьской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еволюции названного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Лениным», ледокола «Красин».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Английские впечатления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легли в основу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ногочисленных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очерков,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овестей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«Островитяне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Ловец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человеков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(1921).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s://bidspirit-images.global.ssl.fastly.net/litfund/cloned-images/168789/001/a_ignore_q_80_w_1000_c_limit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1236">
            <a:off x="5087942" y="593753"/>
            <a:ext cx="2178107" cy="2877888"/>
          </a:xfrm>
          <a:prstGeom prst="rect">
            <a:avLst/>
          </a:prstGeom>
          <a:noFill/>
        </p:spPr>
      </p:pic>
      <p:pic>
        <p:nvPicPr>
          <p:cNvPr id="12294" name="Picture 6" descr="https://avatars.mds.yandex.net/get-mpic/3934197/img_id379537952466361045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5944">
            <a:off x="6770457" y="3087745"/>
            <a:ext cx="210171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9124" y="28574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Вернувшись в Россию, Замятин стал одной из самых заметных фигур в российской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литературной жизни.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 читал Курс новейшей литературы в педагогическом институте им. Герцена и курс техники художественной прозы студии дома искусств, работал в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редколлегии «Всемирной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литературы», в правлении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сероссийского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союза писателей,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издательствах «Мысль»,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Гржебина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«Алконост», редактировал несколько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Литературных журналов.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78.userapi.com/impf/c852020/v852020565/99ff1/HhgJXtDZlVA.jpg?size=600x600&amp;quality=96&amp;sign=8cc6887e9ed36572f4a6a58a5ca4326b&amp;c_uniq_tag=nBw5z_jCBcEjUIlFrnDTdc9lbmlMP5YLJvtOEmQ_OnY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915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Когда свершилась революция, Замятину было всего тридцать три года. И он уже считался признанным писателем, мастером.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 его плечами простирался большой и судьбоносный путь - Путь бунтаря, революционера, Еретика ("еретик"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Было Его любимейшим словом).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Евгений Иванович организовывает группу молодых и очень одаренных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петроградских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писателей -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Серапионовы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братья».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Членами этой группы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Михаил Зощенко, Константин Федин, Всеволод Иванов, Вениамин Каверин, и др.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литературное объединение вошло в историю литературы того периода как наиболее интересное.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https://formasloff.ru/wp-content/uploads/2021/01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929190" cy="345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3857628"/>
            <a:ext cx="6715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Загруженный в 1917 общественной, преподавательской работой, именно в эти годы создает блистательные Рассказы («Пещера», «Мамай») свои силы в драматургии, пишет свое «главное» произведение «МЫ».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Утопия, как литературный жанр предполагает развернутое описание общественной, государственной и частной жизни воображаемой страны, которая отличается идеальным политическим укладом и всеобщей справедливостью.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un9-79.userapi.com/impg/FGLPSdIvQGtXjDLeaSIrcHZTDV44C243P34Eaw/jySOEP7aiI4.jpg?size=604x378&amp;quality=96&amp;sign=5b87e2dc28bee3cd17cab336138c9d8e&amp;c_uniq_tag=W3T52a3uNp4s3Za8sx3XqfsyiRxOUtNmA7kokcVPUrs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3100" cy="360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2643182"/>
            <a:ext cx="49291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Гениальность Евгения Замятина была признана только в конце 20 столетия.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1929 году, помимо отказа в печати прозы, были сняты с репертуара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МХАТа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Пьеса Замятина «Блоха» (1925), запрещена постановка его трагедии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Атилла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 (1928).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была поставлена и пьеса о преследовании еретиков «Огни святого Доминика» (1923).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знак протеста Замятин вышел из состава Союза писателей СССР.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1-86.userapi.com/impg/WjrHRUPaFusgGEBhhLvDO1Np35JPbCf2raVY0g/wMDnxT5yJy4.jpg?size=707x807&amp;quality=95&amp;sign=714cbd2722857ba51be65f9ec383a3e4&amp;c_uniq_tag=TqfJOI1oT_dy7DAKcDQX8MR18CL-y2PkZdzUHc7Xqgo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919212" cy="447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5722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«Я знаю, что у меня есть очень неудобная привычка говорить не то, что в данный момент выгодно, а то,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мне кажется правдой» . Из письма Е. И. Замятина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И. В. Сталину. В1931 г. обреченный на творческое молчание в создавшихся трудных условиях, Замятин обратился с письмом к И. В. Сталину, в котором просил разрешения на отъезд за границу, мотивируя свою просьбу тем, что для него «как для писателя именно смертным приговором является лишение возможности писать».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Благодаря ходатайству А.М. Горького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Советское правительство удовлетворило его просьбу.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Писатель получил разрешение на выезд с сохранением гражданства и выехал в Берлин, а затем (в 1932) в Париж.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lamecanicaceleste.files.wordpress.com/2021/01/image-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64653"/>
            <a:ext cx="2943227" cy="3679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2500306"/>
            <a:ext cx="5143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Снятый по сценарию Е. Замятина фильм «На дне» по пьесе А. Горького был признан лучшим фильмом 1936 года.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Возможно, что лояльное отношение к СССР послужило причиной того, что в 1934 г. Замятина вновь приняли в Союз писателей.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Покидая Россию, он определенно надеялся вернуться и жил в Париже с советским паспортом.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Первое время даже посылал секретарю "Издательства писателей в Ленинграде" З. А. Никитиной деньги на оплату своей квартиры.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Когда в Париже в 1935 году открылся Конгресс деятелей культуры, Замятин входил в состав советской делегации.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uramdb.ru/uploads/2023/2/19/4869797-evgenij-ivanovich-zamyatin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uramdb.ru/uploads/2023/2/19/4869797-evgenij-ivanovich-zamyatin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uramdb.ru/uploads/2023/2/19/4869797-evgenij-ivanovich-zamyatin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avatars.dzeninfra.ru/get-zen_doc/271828/pub_6522e2c58df94c335e4b09cf_6522e3d0edef087b73e02768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095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present5.com/presentation/-59956728_269936970/image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72560" cy="642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3380125"/>
            <a:ext cx="600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Лебедяни, на Родине писателя, бережно относятся к памяти знаменитого на весь мир земляка.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октябре 2009 года после долгой реставрации здесь открыли дом-музей, где жил и родился Евгений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Замятин.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постаменте перед Домом- Музеем писателя на улице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установлен бюст Евгения  Замятина.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Работа Липецкого скульптора Валентина Челядина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lebvesti.ru/wp-content/uploads/2019/10/zamyatin-lebedyan-1-500x383@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344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928802"/>
            <a:ext cx="47863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Евгений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Замятин.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течественный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литератор, творивший на стыке 19 и 20 веков.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Признание на родине получил намного позже, чем стал знаменитым за границей.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Писатель прожил интересную творческую жизнь, полную великих достижений и неприятных провалов. Его путь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пришёлся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советские  годы, когда талантливых людей часто не хотели замечать, а то и вовсе подвергали гонениям.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museum.smtu.ru/images/person/16/e_i_zamya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8618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57166"/>
            <a:ext cx="5357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Евгений Замятин родился 1 февраля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1884 года в семье священника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выдающейся пианистки.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автобиографии Замятин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писал, что он вырос под роялем, поясняя, что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мать была хорошим музыкантом.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4 года Замятин научился читать 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книги заменили ему друзей.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гимназии, которую будущий прозаик закончил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 отличием, лучше всего ему давались сочинения.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systempsychology.ru/uploads/posts/sist-psix-3-2017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42"/>
            <a:ext cx="3512858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2143116"/>
            <a:ext cx="4857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Дед Евгения Замятина был священником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Христорождественского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Собора города Липецка.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Отец писателя - Иван Дмитриевич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пошел по его стопам – служил преподавателем липецкого духовного училища, потом стал настоятелем Покровского храма Лебедяни.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 наших времен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храм не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сохранился, был взорван в 1940 году.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Мать – Мария Александровна, пианистка.</a:t>
            </a:r>
          </a:p>
        </p:txBody>
      </p:sp>
      <p:pic>
        <p:nvPicPr>
          <p:cNvPr id="35846" name="Picture 6" descr="https://kunstru.ru/wp-content/uploads/2020/06/%D1%81%D0%B5%D0%BC%D1%8C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786181" cy="471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2" name="Picture 6" descr="https://present5.com/presentation/56436529_366959136/image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643998" cy="648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00496" y="150017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1902 г. Евгений Замятин поступил в Санкт-Петербургский политехнический институт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кораблестроительный факультет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чтобы испытать себя, юноша поступил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кораблестроительный факультет Политехнического института в Петербурге и стал неплохим инженером.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 гимназии я получал пятерки с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плюсом за сочинения и не всегда ладил с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математикой. Должно быть именно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потому (из-за упрямства) выбрал самое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ни на есть математическое: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Кораблестроительный факультет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Петербургского политехникума»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Е. Замятин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telegra.ph/file/62fb78a58946e0bf813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654017" cy="48720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4810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1896 – 1902г.г. Учился в Воронежской гимназии, которую окончил с золотой медалью.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present5.com/presentation/-59956728_269936970/image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57166"/>
            <a:ext cx="8358247" cy="6268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35716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1905 году Евгений очаровался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социализмом, вступил в партию большевиков.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Попал в тюрьму за революционную деятельность — откуда его, правда, довольно быстро выпустили.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Некоторое время Замятин  жил 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столице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нелегально, его ловили и снова высылали.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 время Первой Мировой войны придерживался пацифистских позиций и даже написал антивоенный рассказ "На куличиках", за который снова был отправлен в ссылку.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avatars.dzeninfra.ru/get-zen_doc/3413906/pub_5ee567a940d6934fce51eb0b_5ee5682e0b8d354e0dafa6f6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4274391" cy="6092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4/1617806303_25-p-odnotonnii-svetlii-fon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642918"/>
            <a:ext cx="4857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1911 г. Замятин преподает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кафедре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орабельной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рхитектуры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Петербургского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политехнического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института, пишет статьи в специальные технические журналы.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В 1912 г. после публикации повести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"Уездное« к писателю приходит известность.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Высокая оценка Горького, восторженная критика характеризовали автора как восходящую новую звезду на литературном небосклоне.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 сказано было выше, в 1914 г.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Замятина привлекли к суду за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антивоенную повесть «На куличках», о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альневосточной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военной части.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Его обвинили в клевете на Российскую армию.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magisteria.ru/data/2017/10/Oblozhka-izdaniya-povesti-Uezdnoe-E.I.-Zamyatina.-1923.-Hudozhnik-Boris-Kustodiev-1878-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777606" cy="517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864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abonement 1</dc:creator>
  <cp:lastModifiedBy>abonement 1</cp:lastModifiedBy>
  <cp:revision>46</cp:revision>
  <dcterms:created xsi:type="dcterms:W3CDTF">2024-01-25T11:05:10Z</dcterms:created>
  <dcterms:modified xsi:type="dcterms:W3CDTF">2024-02-01T04:41:22Z</dcterms:modified>
</cp:coreProperties>
</file>