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70" r:id="rId6"/>
    <p:sldId id="259" r:id="rId7"/>
    <p:sldId id="266" r:id="rId8"/>
    <p:sldId id="261" r:id="rId9"/>
    <p:sldId id="267" r:id="rId10"/>
    <p:sldId id="262" r:id="rId11"/>
    <p:sldId id="268" r:id="rId12"/>
    <p:sldId id="263" r:id="rId13"/>
    <p:sldId id="264" r:id="rId14"/>
    <p:sldId id="265" r:id="rId15"/>
    <p:sldId id="271" r:id="rId16"/>
    <p:sldId id="272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482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46" name="AutoShape 2" descr="https://top-fon.com/uploads/posts/2023-01/1674632499_top-fon-com-p-fon-dlya-prezentatsii-v-stile-literaturi-8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https://top-fon.com/uploads/posts/2023-01/1674632499_top-fon-com-p-fon-dlya-prezentatsii-v-stile-literaturi-8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https://top-fon.com/uploads/posts/2023-01/1674632499_top-fon-com-p-fon-dlya-prezentatsii-v-stile-literaturi-8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8" descr="https://top-fon.com/uploads/posts/2023-01/1674632499_top-fon-com-p-fon-dlya-prezentatsii-v-stile-literaturi-8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4" name="Picture 10" descr="https://celes.club/uploads/posts/2023-03/1679397938_celes-club-p-zadnii-fon-dlya-prezentatsii-po-literature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928910" y="571480"/>
            <a:ext cx="621509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«Не сочти себя небожителем, а равным среди равных»:</a:t>
            </a:r>
          </a:p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95 лет со дня рождения писателя и поэта</a:t>
            </a:r>
          </a:p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Ф. А. Искандера </a:t>
            </a:r>
          </a:p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(1929-2016)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catherineasquithgallery.com/uploads/posts/2021-02/1613581762_106-p-fon-dlya-prezentatsii-pushkin-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1071546"/>
            <a:ext cx="878687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Геракл совершал свои подвиги как храбрец. А этот молодой человек совершил свой подвиг из трусости…»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Автор написал рассказ «Тринадцатый подвиг Геракла» в 1964 году, когда писателю исполнилось 35 лет. И есть версия, что предпосылкой к созданию произведения стали трагичные события, произошедшие с самим Искандером в детстве.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События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рассказа разворачиваются в период Великой Отечественной войны. Главный герой, будучи уже взрослым человеком, рассказывает читателям историю своей юности, произошедшую с ним в 5 классе. Писатель показывает нам будние дни школы, однако здесь работает необычный учитель математики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Харлампий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Диогенович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Педагог не только даёт знания, но и воспитывает в учениках важные моральные качества. Метод, который он использует, — юмор, быстрый и действенный. С его помощью он высмеивает пороки и, подшучивая над одним учеником, преподаёт урок всем остальным. Таким образом, каждый из учащихся, боясь стать посмешищем для всего класса, старается жить по законам совести.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6626" name="AutoShape 2" descr="https://i.ytimg.com/vi/frciIA5CIVY/maxres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https://i.ytimg.com/vi/frciIA5CIVY/maxres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0" name="Picture 6" descr="https://audioknigi-sv.ru/wp-content/uploads/2023/02/iskander-obl-gerak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catherineasquithgallery.com/uploads/posts/2021-02/1613581762_106-p-fon-dlya-prezentatsii-pushkin-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1214422"/>
            <a:ext cx="83582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Рассказ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«Тринадцатый подвиг Геракла» от начала и до конца пронизан юмором и очень поучителен.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произведении перед читателем ставятся вопросы, что такое подвиг и как в одном человеке сочетаются трусость и мужество.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69033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«У Фазиля было всё, что должно быть у великого писателя. Он видел мир в целом, а не в частностях, и описывал его с особым, бесподобным юмором»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                     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 Г.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Водолазкин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catherineasquithgallery.com/uploads/posts/2021-02/1613581762_106-p-fon-dlya-prezentatsii-pushkin-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1028343"/>
            <a:ext cx="86439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Фазиль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Искандер работал в собственном стиле, который лучше всего прослеживается в романе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Сандро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из Чегема». Он представляет собой не просто роман, состоит из отдельных новелл, для создания которых Фазилю понадобилось несколько десятилетий. В нем отсутствует общая сюжетная линия, но зато все крутится вокруг одного главного героя. В произведении нет открытого противостояния героя и существующего политического строя того времени. Скорее наоборот, они отличаются изящной сатирой и сарказмом, точно передают национальный характер и живую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разговорную речь.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857628"/>
            <a:ext cx="8501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произведении «Кролики и удавы» он описывал тоталитарное государство, как царство змей, а под Цветной капустой имел ввиду надежду на светлое будущее.Имена кроликов автор тоже подбирал с потаенным смыслом. Искателя истины и правдолюба Искандер назвал Задумавшимся, приспособленца, втершегося в доверие Королю – Находчивым, а борца за справедливость и продолжателя дела своего учителя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Возжаждавшим.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s://catherineasquithgallery.com/uploads/posts/2021-02/1613581762_106-p-fon-dlya-prezentatsii-pushkin-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69" y="14302"/>
            <a:ext cx="9124931" cy="684369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1071546"/>
            <a:ext cx="87154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Фазиль женился один раз и на всю жизнь. Это знаменательное событие произошло в 1960 году, его супругой стала поэтесса Антонина Хлебникова. Ее родители – интеллигентные люди, сама девушка была младше избранника на одиннадцать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лет.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2285992"/>
            <a:ext cx="87154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Хлебникова была сотрудником научно-исследовательского института министерства энергетики, занимала должность редактора экономических изданий. До того, как встретить Фазиля, писала неплохие стихи, но решилась представить их на суд общественности только к золотому юбилею свадьбы. В 2011 году вышел совместный сборник двух талантливых людей – «Снег и виноград».В этом браке родилась дочка Марина, которая выучилась на филолога. Унаследовала творческое начало родителей, но реализовала его в изобразительном искусстве, она пишет картины. В 1983 году, с разницей в двадцать лет, родился сын писателя – Александр. Он учился на факультете журналистики, но выбрал совершенно другой путь в жизни, он работает в сфере финансов. Иногда пробовал свои силы в сочинительстве, кстати, его рассказы высоко ценил прославленный отец. Любимые литераторы самого Искандера – Бродский, Пушкин, Достоевский,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Бунин.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s://catherineasquithgallery.com/uploads/posts/2021-02/1613581762_106-p-fon-dlya-prezentatsii-pushkin-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1071546"/>
            <a:ext cx="8501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Искандер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признавал компьютеров, работал как в старину, с использованием печатной машинки. Сам перепечатывал свои труды, причем после каждой такой перепечатки, они становились намного объемнее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928802"/>
            <a:ext cx="87154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Несколько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последних десятилетий своего жизненного пути Искандер провел под Москвой,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Переделкино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Он хотел, чтобы после смерти его там же и похоронили. Сердце писателя остановилось 31 июля 2016 года, смерть спровоцировала сердечная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недостаточность.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3143248"/>
            <a:ext cx="87154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Абхазские власти предлагали родным похоронить писателя в центре Сухуми, но они отказались. Местом последнего приюта Фазиля Искандера стало столичное Новодевичье кладбище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ПРОИЗВЕДЕНИЯ</a:t>
            </a:r>
          </a:p>
          <a:p>
            <a:r>
              <a:rPr lang="ru-RU" b="1" dirty="0" smtClean="0"/>
              <a:t>Сборники стихов</a:t>
            </a:r>
          </a:p>
          <a:p>
            <a:r>
              <a:rPr lang="ru-RU" dirty="0" smtClean="0"/>
              <a:t> - Горные тропы</a:t>
            </a:r>
          </a:p>
          <a:p>
            <a:r>
              <a:rPr lang="ru-RU" dirty="0" smtClean="0"/>
              <a:t> - Доброта земли</a:t>
            </a:r>
          </a:p>
          <a:p>
            <a:r>
              <a:rPr lang="ru-RU" dirty="0" smtClean="0"/>
              <a:t> - Зелёный дождь</a:t>
            </a:r>
          </a:p>
          <a:p>
            <a:r>
              <a:rPr lang="ru-RU" dirty="0" smtClean="0"/>
              <a:t> - Дети </a:t>
            </a:r>
            <a:r>
              <a:rPr lang="ru-RU" dirty="0" err="1" smtClean="0"/>
              <a:t>Черноморья</a:t>
            </a:r>
            <a:endParaRPr lang="ru-RU" dirty="0" smtClean="0"/>
          </a:p>
          <a:p>
            <a:r>
              <a:rPr lang="ru-RU" dirty="0" smtClean="0"/>
              <a:t> - Молодость моря</a:t>
            </a:r>
          </a:p>
          <a:p>
            <a:r>
              <a:rPr lang="ru-RU" dirty="0" smtClean="0"/>
              <a:t> - Зори земли</a:t>
            </a:r>
          </a:p>
          <a:p>
            <a:r>
              <a:rPr lang="ru-RU" dirty="0" smtClean="0"/>
              <a:t> - Летний </a:t>
            </a:r>
            <a:r>
              <a:rPr lang="ru-RU" dirty="0" smtClean="0"/>
              <a:t>лес. </a:t>
            </a:r>
            <a:r>
              <a:rPr lang="ru-RU" dirty="0" smtClean="0"/>
              <a:t>Стихи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698" name="AutoShape 2" descr="https://trafaret-decor.ru/sites/default/files/2023-01/%D0%A4%D0%BE%D0%BD%20%D0%9F%D0%B5%D1%80%D0%B3%D0%B0%D0%BC%D0%B5%D0%BD%D1%82%20%284%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0" name="Picture 4" descr="https://catherineasquithgallery.com/uploads/posts/2021-02/1613581762_106-p-fon-dlya-prezentatsii-pushkin-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917912"/>
            <a:ext cx="850112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Проза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Смеётся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тот, кто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смеётся                                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Созвездие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Козлотура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Запретный плод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Колчерукий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Три рассказа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Дерево детства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День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Чика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Сандро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Чегема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Время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счастливых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находок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Под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сенью грецкого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ореха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Кролики и удавы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Защита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Чика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Большой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день большого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дома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Избранное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Кофейня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море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Стоянка человека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Человек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его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окрестности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0694" y="1214422"/>
            <a:ext cx="1994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Софичка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Незванный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гость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00694" y="1785926"/>
            <a:ext cx="3191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Тринадцатый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подвиг Геракла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cf2.ppt-online.org/files2/slide/2/2W5oJi8uAKkS3xbPyR0E7TNVqOmDQc9MLwIvea/slide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catherineasquithgallery.com/uploads/posts/2021-02/1613581762_106-p-fon-dlya-prezentatsii-pushkin-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ttps://vraki.net/sites/default/files/test/1_7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0"/>
            <a:ext cx="71438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catherineasquithgallery.com/uploads/posts/2021-02/1613581762_106-p-fon-dlya-prezentatsii-pushkin-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357298"/>
            <a:ext cx="84296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6 марта 2024г.  исполняется 95 лет со дня рождения Фазиля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Абдуловича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Искандера, прозаика, журналиста, поэта, философа, сценариста и общественного деятеля, почётного члена Российской академии художеств, члена и лауреата Баварской академии изящных искусств, почётного доктора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Норвичского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университета, обладателя Государственной премии СССР за роман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Сандро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из Чегема».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143248"/>
            <a:ext cx="84296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Ф. А. Искандер родился и вырос в Абхазии. Прототипами его многих произведений стали соседи и знакомые из села Чегем. Абхазию, о которой писал Искандер, литературоведы часто ставят в один ряд с Петербургом Ф. М. Достоевского и Москвой М. А. Булгакова. Автор всегда оставался верен своей малой родине и стремился сделать всё для того, чтобы как можно большее число человек узнало и полюбило её.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098" name="Picture 2" descr="https://catherineasquithgallery.com/uploads/posts/2021-02/1613581762_106-p-fon-dlya-prezentatsii-pushkin-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1142984"/>
            <a:ext cx="8572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Фазиль Искандер прожил долгую жизнь и стал одним из главных русских прозаиков второй половины ХХ века. Он создал великий литературный эпос —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Сандро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из Чегема», обогатил русскую прозу многими открытиями. Его сложный жизненный путь сочетался с относительно счастливой литературной деятельностью. Искандера любили редакторы журналов, чиновники и читатели.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967335"/>
            <a:ext cx="864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Фазиль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Абдулович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Искандер родился 6 марта 1929 года в Абхазии, в городе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Сухум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714752"/>
            <a:ext cx="864399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Дед будущего писателя Ибрагим Искандер, перс по национальности, был основателем одного из первых кирпичных заводов в городе. Абдул, отец писателя, женился на абхазке Лели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Мишелия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 в 1938 году был депортирован из СССР в Иран. Фазиль Искандер большую часть своего детства провел у родителей матери в селе Чегем. Детские воспоминания являлись основой многих произведений писателя.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i.ytimg.com/vi/iKdqx0rJ0c8/maxresdefault.jpg?sqp=-oaymwEmCIAKENAF8quKqQMa8AEB-AHUBoAC4AOKAgwIABABGE4gZShZMA8=&amp;rs=AOn4CLAE0pos25PhLNy0yQPy2sw1rCN7X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catherineasquithgallery.com/uploads/posts/2021-02/1613581762_106-p-fon-dlya-prezentatsii-pushkin-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285860"/>
            <a:ext cx="85011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После окончания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Cухумской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школы с золотой медалью юноша поступил в Библиотечный институт в Москве, а проучившись там 3 года, перевёлся в Литературный институт имени Горького. Будучи студентом, Искандер познакомился с известным советским писателем и поэтом К. М. Симоновым. Он оставил у Симонова несколько своих стихотворений, а Константин Михайлович позже прислал Ф. А. Искандеру в Абхазию критические замечания.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429000"/>
            <a:ext cx="8358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В 1954 году по распределению после института Фазиль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Абдулович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стал работать в Брянске литературным сотрудником газеты «Брянский комсомолец», затем — в Курске.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4357694"/>
            <a:ext cx="84296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 1962 году Искандер переехал в Москву, вне родины он прожил около 40 лет. Именно в столице прозаик начинает масштабно и много писать о малой родине. Настоящую известность ему принесла повесть «Созвездие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козлотура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которая вышла в 1966 году в журнале Новый мир".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f2.ppt-online.org/files2/slide/0/0RuKnc5QZwxfhlGV3b1JzC8DWpo7AE6iT9tIvmXgd/slid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581762_106-p-fon-dlya-prezentatsii-pushkin-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000108"/>
            <a:ext cx="82868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1966 году также вышли сборники рассказов «Запретный плод» и «Тринадцатый подвиг Геракла». Самым значительным произведением Ф. А. Искандера стал роман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Сандро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из Чегема» — сборник новелл, объединённых одним героем, над которым писатель работал не одно десятилетие.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500306"/>
            <a:ext cx="82153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Юмор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 произведениях Ф. А. Искандера является важным инструментом выражения авторского мировоззрения. Это не язвительный смех или нравоучение. Писатель часто использует иронию и самоиронию. Искандер считал, что юмор даёт очень многое, поправляет промахи жизни, поэтому тексты, насыщенные юмором, так близки читателю.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357694"/>
            <a:ext cx="86439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Проза Ф. А. Искандера яркая и богатая образами. Неудивительно, что многие произведения Фазиля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Абдуловича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были экранизированы, хотя сам писатель говорил о том, что фильм сильно упрощает то, что заложено автором в повествование.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Киноработы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 его текстам любимы и почитаемы у зрителей, среди них такие как «Время счастливых находок», «Пиры Валтасара, или ночь со Сталиным», «Расстанемся пока хорошие», «О, Марат» и другие.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80" name="Picture 4" descr="https://avatars.dzeninfra.ru/get-zen_doc/3987860/pub_5f657574b142594c53621fff_5f659938c833846a1dd14593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657</Words>
  <Application>Microsoft Office PowerPoint</Application>
  <PresentationFormat>Экран (4:3)</PresentationFormat>
  <Paragraphs>62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reading-hall</dc:creator>
  <cp:lastModifiedBy>reading-hall</cp:lastModifiedBy>
  <cp:revision>20</cp:revision>
  <dcterms:created xsi:type="dcterms:W3CDTF">2024-02-27T06:43:14Z</dcterms:created>
  <dcterms:modified xsi:type="dcterms:W3CDTF">2024-03-04T08:47:21Z</dcterms:modified>
</cp:coreProperties>
</file>